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56" r:id="rId2"/>
    <p:sldId id="268" r:id="rId3"/>
    <p:sldId id="277" r:id="rId4"/>
    <p:sldId id="270" r:id="rId5"/>
    <p:sldId id="278" r:id="rId6"/>
    <p:sldId id="271" r:id="rId7"/>
    <p:sldId id="284" r:id="rId8"/>
    <p:sldId id="272" r:id="rId9"/>
    <p:sldId id="283" r:id="rId10"/>
    <p:sldId id="273" r:id="rId11"/>
    <p:sldId id="282" r:id="rId12"/>
    <p:sldId id="274" r:id="rId13"/>
    <p:sldId id="279" r:id="rId14"/>
    <p:sldId id="275" r:id="rId15"/>
    <p:sldId id="281" r:id="rId16"/>
    <p:sldId id="276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756"/>
    <a:srgbClr val="E57912"/>
    <a:srgbClr val="164194"/>
    <a:srgbClr val="1F3E7B"/>
    <a:srgbClr val="003399"/>
    <a:srgbClr val="5DBBE8"/>
    <a:srgbClr val="00A3A2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1" autoAdjust="0"/>
  </p:normalViewPr>
  <p:slideViewPr>
    <p:cSldViewPr>
      <p:cViewPr>
        <p:scale>
          <a:sx n="100" d="100"/>
          <a:sy n="100" d="100"/>
        </p:scale>
        <p:origin x="-186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678D1-9BD8-4F02-9E89-3F66E246BA43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ECFA2-324B-4370-B6DD-F38894791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63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9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95420" y="657225"/>
            <a:ext cx="8316579" cy="46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95420" y="1089284"/>
            <a:ext cx="8316579" cy="3923936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400" b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M:\Projects Mobility Forum\EMW\2015-2017\3 - Support to EMW Activities\Communication Toolkit\2016 Communication Toolkit\#04 FOOTER (and EU Emblem)\footer-full-blank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22"/>
          <a:stretch/>
        </p:blipFill>
        <p:spPr bwMode="auto">
          <a:xfrm>
            <a:off x="-878" y="5157240"/>
            <a:ext cx="9144000" cy="170076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M:\Projects Mobility Forum\EMW\2015-2017\3 - Support to EMW Activities\Communication Toolkit\2016 Communication Toolkit\#04 FOOTER (and EU Emblem)\EU Emblem low res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683" y="5994001"/>
            <a:ext cx="646317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37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:\Projects Mobility Forum\EMW\2015-2017\3 - Support to EMW Activities\Communication Toolkit\2016 Communication Toolkit\#04 FOOTER (and EU Emblem)\footer-full-blank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22"/>
          <a:stretch/>
        </p:blipFill>
        <p:spPr bwMode="auto">
          <a:xfrm>
            <a:off x="-878" y="5157240"/>
            <a:ext cx="9144000" cy="170076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M:\Projects Mobility Forum\EMW\2015-2017\3 - Support to EMW Activities\Communication Toolkit\2016 Communication Toolkit\#04 FOOTER (and EU Emblem)\EU Emblem low res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683" y="5994001"/>
            <a:ext cx="646317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4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53792" y="1124680"/>
            <a:ext cx="65667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200" b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YOUR PRESENTATION</a:t>
            </a:r>
          </a:p>
          <a:p>
            <a:pPr algn="r"/>
            <a:r>
              <a:rPr lang="en-GB" sz="3200" b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IN TWO LINES</a:t>
            </a:r>
            <a:endParaRPr lang="en-US" sz="2800" b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0701" y="3748990"/>
            <a:ext cx="1907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000" b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20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US" sz="20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80" y="3864131"/>
            <a:ext cx="350947" cy="28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680020" y="3159313"/>
            <a:ext cx="2066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 Month 2016, City</a:t>
            </a:r>
            <a:endParaRPr lang="en-US" sz="16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76480" y="2420860"/>
            <a:ext cx="2674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Name</a:t>
            </a:r>
          </a:p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Title,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61279" y="4037030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000" b="1" dirty="0" err="1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2000" dirty="0" err="1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20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99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5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 descr="M:\Projects Mobility Forum\EMW\2015-2017\3 - Support to EMW Activities\Communication Toolkit\2016 Communication Toolkit\# EMW_illustrations\03-People\08-Tram-Tra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90" y="3793384"/>
            <a:ext cx="2658733" cy="19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3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81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6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3" descr="M:\Projects Mobility Forum\EMW\2015-2017\3 - Support to EMW Activities\Communication Toolkit\2016 Communication Toolkit\# EMW_illustrations\03-People\01-Biker_r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0" y="3901428"/>
            <a:ext cx="1748953" cy="143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2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5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7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9" descr="M:\Projects Mobility Forum\EMW\2015-2017\3 - Support to EMW Activities\Communication Toolkit\2016 Communication Toolkit\# EMW_illustrations\03-People\07-Ska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3876" y="4321695"/>
            <a:ext cx="1013151" cy="115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63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</a:t>
            </a:r>
            <a:r>
              <a:rPr lang="en-US" sz="3600" dirty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7" descr="M:\Projects Mobility Forum\EMW\2015-2017\3 - Support to EMW Activities\Communication Toolkit\2016 Communication Toolkit\# EMW_illustrations\03-People\05-Pedestri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338" y="4105621"/>
            <a:ext cx="1348893" cy="11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75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56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1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M:\Projects Mobility Forum\EMW\2015-2017\3 - Support to EMW Activities\Communication Toolkit\2016 Communication Toolkit\# EMW_illustrations\03-People\02-CargoBiker_r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9940" y="4133343"/>
            <a:ext cx="2362957" cy="134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4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65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2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 descr="M:\Projects Mobility Forum\EMW\2015-2017\3 - Support to EMW Activities\Communication Toolkit\2016 Communication Toolkit\# EMW_illustrations\03-People\03-B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17" y="3284980"/>
            <a:ext cx="2658064" cy="259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56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11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3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8" descr="M:\Projects Mobility Forum\EMW\2015-2017\3 - Support to EMW Activities\Communication Toolkit\2016 Communication Toolkit\# EMW_illustrations\03-People\06-Shopp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320" y="4435118"/>
            <a:ext cx="1314326" cy="110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80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0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66696" y="3388940"/>
            <a:ext cx="4153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Speaker’s </a:t>
            </a:r>
            <a:r>
              <a:rPr lang="en-US" sz="200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ORGANISATION</a:t>
            </a:r>
            <a:endParaRPr lang="en-US" sz="20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471" y="1635321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3600" dirty="0" smtClean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36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4</a:t>
            </a:r>
            <a:endParaRPr lang="en-US" sz="36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6" descr="M:\Projects Mobility Forum\EMW\2015-2017\3 - Support to EMW Activities\Communication Toolkit\2016 Communication Toolkit\# EMW_illustrations\03-People\04-ElectricC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35" y="3986364"/>
            <a:ext cx="2227420" cy="164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49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449" y="5661310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50" b="1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US" sz="1050" dirty="0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#</a:t>
            </a:r>
            <a:r>
              <a:rPr lang="en-US" sz="1050" b="1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en-US" sz="1050" dirty="0" err="1" smtClean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endParaRPr lang="en-US" sz="105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vignette1.wikia.nocookie.net/dusktilldawn/images/1/1a/Twitter_logo.png/revision/latest?cb=20140507210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5704441"/>
            <a:ext cx="212930" cy="1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848" y="5229250"/>
            <a:ext cx="29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E579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mobility. Strong economy.</a:t>
            </a:r>
            <a:endParaRPr lang="en-GB" sz="1400" b="1" dirty="0">
              <a:solidFill>
                <a:srgbClr val="5DBB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381" y="5452974"/>
            <a:ext cx="16097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i="1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www.mobilityweek.eu</a:t>
            </a:r>
            <a:endParaRPr lang="en-GB" sz="1050" b="1" i="1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556" y="168813"/>
            <a:ext cx="30392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n-GB" sz="2000" b="1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en-GB" sz="2000" spc="-15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en-GB" sz="2000" spc="-15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823" y="404580"/>
            <a:ext cx="13833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1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  <a:endParaRPr lang="en-GB" sz="1200" dirty="0">
              <a:solidFill>
                <a:srgbClr val="16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430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1379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9189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0174" y="5992845"/>
            <a:ext cx="836301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5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382</Words>
  <Application>Microsoft Office PowerPoint</Application>
  <PresentationFormat>On-screen Show (4:3)</PresentationFormat>
  <Paragraphs>183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Caballero</dc:creator>
  <cp:lastModifiedBy>Juan Caballero</cp:lastModifiedBy>
  <cp:revision>48</cp:revision>
  <dcterms:created xsi:type="dcterms:W3CDTF">2015-06-19T12:39:17Z</dcterms:created>
  <dcterms:modified xsi:type="dcterms:W3CDTF">2016-03-07T07:36:02Z</dcterms:modified>
</cp:coreProperties>
</file>